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BDFF4-79C7-49E8-A378-5CB0D278695B}" v="5" dt="2021-01-18T13:05:15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Heppenstall" userId="70476e4f-eee3-4f1c-9a5a-43170b2cecea" providerId="ADAL" clId="{EB8BDFF4-79C7-49E8-A378-5CB0D278695B}"/>
    <pc:docChg chg="custSel addSld delSld modSld">
      <pc:chgData name="Nicola Heppenstall" userId="70476e4f-eee3-4f1c-9a5a-43170b2cecea" providerId="ADAL" clId="{EB8BDFF4-79C7-49E8-A378-5CB0D278695B}" dt="2021-01-18T13:08:13.920" v="202" actId="1076"/>
      <pc:docMkLst>
        <pc:docMk/>
      </pc:docMkLst>
      <pc:sldChg chg="addSp delSp modSp mod">
        <pc:chgData name="Nicola Heppenstall" userId="70476e4f-eee3-4f1c-9a5a-43170b2cecea" providerId="ADAL" clId="{EB8BDFF4-79C7-49E8-A378-5CB0D278695B}" dt="2021-01-18T13:08:13.920" v="202" actId="1076"/>
        <pc:sldMkLst>
          <pc:docMk/>
          <pc:sldMk cId="2625184946" sldId="256"/>
        </pc:sldMkLst>
        <pc:spChg chg="mod">
          <ac:chgData name="Nicola Heppenstall" userId="70476e4f-eee3-4f1c-9a5a-43170b2cecea" providerId="ADAL" clId="{EB8BDFF4-79C7-49E8-A378-5CB0D278695B}" dt="2021-01-18T13:08:13.920" v="202" actId="1076"/>
          <ac:spMkLst>
            <pc:docMk/>
            <pc:sldMk cId="2625184946" sldId="256"/>
            <ac:spMk id="6" creationId="{00000000-0000-0000-0000-000000000000}"/>
          </ac:spMkLst>
        </pc:spChg>
        <pc:picChg chg="del mod">
          <ac:chgData name="Nicola Heppenstall" userId="70476e4f-eee3-4f1c-9a5a-43170b2cecea" providerId="ADAL" clId="{EB8BDFF4-79C7-49E8-A378-5CB0D278695B}" dt="2021-01-18T12:55:12.998" v="1" actId="478"/>
          <ac:picMkLst>
            <pc:docMk/>
            <pc:sldMk cId="2625184946" sldId="256"/>
            <ac:picMk id="3" creationId="{00000000-0000-0000-0000-000000000000}"/>
          </ac:picMkLst>
        </pc:picChg>
        <pc:picChg chg="add mod">
          <ac:chgData name="Nicola Heppenstall" userId="70476e4f-eee3-4f1c-9a5a-43170b2cecea" providerId="ADAL" clId="{EB8BDFF4-79C7-49E8-A378-5CB0D278695B}" dt="2021-01-18T13:04:48.529" v="66" actId="1076"/>
          <ac:picMkLst>
            <pc:docMk/>
            <pc:sldMk cId="2625184946" sldId="256"/>
            <ac:picMk id="4" creationId="{33BFA697-F025-44A8-9EA6-9B0A406679EE}"/>
          </ac:picMkLst>
        </pc:picChg>
      </pc:sldChg>
      <pc:sldChg chg="del">
        <pc:chgData name="Nicola Heppenstall" userId="70476e4f-eee3-4f1c-9a5a-43170b2cecea" providerId="ADAL" clId="{EB8BDFF4-79C7-49E8-A378-5CB0D278695B}" dt="2021-01-18T13:04:38.967" v="62" actId="47"/>
        <pc:sldMkLst>
          <pc:docMk/>
          <pc:sldMk cId="3966848422" sldId="257"/>
        </pc:sldMkLst>
      </pc:sldChg>
      <pc:sldChg chg="modSp del mod">
        <pc:chgData name="Nicola Heppenstall" userId="70476e4f-eee3-4f1c-9a5a-43170b2cecea" providerId="ADAL" clId="{EB8BDFF4-79C7-49E8-A378-5CB0D278695B}" dt="2021-01-18T13:07:46.279" v="197" actId="47"/>
        <pc:sldMkLst>
          <pc:docMk/>
          <pc:sldMk cId="1308780" sldId="258"/>
        </pc:sldMkLst>
        <pc:spChg chg="mod">
          <ac:chgData name="Nicola Heppenstall" userId="70476e4f-eee3-4f1c-9a5a-43170b2cecea" providerId="ADAL" clId="{EB8BDFF4-79C7-49E8-A378-5CB0D278695B}" dt="2021-01-18T13:00:14.045" v="31" actId="20577"/>
          <ac:spMkLst>
            <pc:docMk/>
            <pc:sldMk cId="1308780" sldId="258"/>
            <ac:spMk id="4" creationId="{00000000-0000-0000-0000-000000000000}"/>
          </ac:spMkLst>
        </pc:spChg>
      </pc:sldChg>
      <pc:sldChg chg="addSp delSp modSp mod">
        <pc:chgData name="Nicola Heppenstall" userId="70476e4f-eee3-4f1c-9a5a-43170b2cecea" providerId="ADAL" clId="{EB8BDFF4-79C7-49E8-A378-5CB0D278695B}" dt="2021-01-18T13:03:52.232" v="61" actId="403"/>
        <pc:sldMkLst>
          <pc:docMk/>
          <pc:sldMk cId="4147089538" sldId="259"/>
        </pc:sldMkLst>
        <pc:spChg chg="add mod">
          <ac:chgData name="Nicola Heppenstall" userId="70476e4f-eee3-4f1c-9a5a-43170b2cecea" providerId="ADAL" clId="{EB8BDFF4-79C7-49E8-A378-5CB0D278695B}" dt="2021-01-18T13:03:52.232" v="61" actId="403"/>
          <ac:spMkLst>
            <pc:docMk/>
            <pc:sldMk cId="4147089538" sldId="259"/>
            <ac:spMk id="2" creationId="{21953F88-DF6A-4EB5-AEA5-F4536A1AD06D}"/>
          </ac:spMkLst>
        </pc:spChg>
        <pc:spChg chg="del mod">
          <ac:chgData name="Nicola Heppenstall" userId="70476e4f-eee3-4f1c-9a5a-43170b2cecea" providerId="ADAL" clId="{EB8BDFF4-79C7-49E8-A378-5CB0D278695B}" dt="2021-01-18T13:03:16.967" v="46" actId="478"/>
          <ac:spMkLst>
            <pc:docMk/>
            <pc:sldMk cId="4147089538" sldId="259"/>
            <ac:spMk id="3" creationId="{00000000-0000-0000-0000-000000000000}"/>
          </ac:spMkLst>
        </pc:spChg>
        <pc:picChg chg="mod">
          <ac:chgData name="Nicola Heppenstall" userId="70476e4f-eee3-4f1c-9a5a-43170b2cecea" providerId="ADAL" clId="{EB8BDFF4-79C7-49E8-A378-5CB0D278695B}" dt="2021-01-18T13:02:25.576" v="43" actId="14100"/>
          <ac:picMkLst>
            <pc:docMk/>
            <pc:sldMk cId="4147089538" sldId="259"/>
            <ac:picMk id="4" creationId="{00000000-0000-0000-0000-000000000000}"/>
          </ac:picMkLst>
        </pc:picChg>
      </pc:sldChg>
      <pc:sldChg chg="del">
        <pc:chgData name="Nicola Heppenstall" userId="70476e4f-eee3-4f1c-9a5a-43170b2cecea" providerId="ADAL" clId="{EB8BDFF4-79C7-49E8-A378-5CB0D278695B}" dt="2021-01-18T13:07:49.842" v="198" actId="47"/>
        <pc:sldMkLst>
          <pc:docMk/>
          <pc:sldMk cId="2306513865" sldId="260"/>
        </pc:sldMkLst>
      </pc:sldChg>
      <pc:sldChg chg="addSp delSp modSp new mod">
        <pc:chgData name="Nicola Heppenstall" userId="70476e4f-eee3-4f1c-9a5a-43170b2cecea" providerId="ADAL" clId="{EB8BDFF4-79C7-49E8-A378-5CB0D278695B}" dt="2021-01-18T13:06:43.092" v="196" actId="1037"/>
        <pc:sldMkLst>
          <pc:docMk/>
          <pc:sldMk cId="2716534513" sldId="261"/>
        </pc:sldMkLst>
        <pc:spChg chg="del">
          <ac:chgData name="Nicola Heppenstall" userId="70476e4f-eee3-4f1c-9a5a-43170b2cecea" providerId="ADAL" clId="{EB8BDFF4-79C7-49E8-A378-5CB0D278695B}" dt="2021-01-18T13:04:46.764" v="65" actId="478"/>
          <ac:spMkLst>
            <pc:docMk/>
            <pc:sldMk cId="2716534513" sldId="261"/>
            <ac:spMk id="2" creationId="{A8A3E6B2-B38E-4229-B3FE-29C65C44988A}"/>
          </ac:spMkLst>
        </pc:spChg>
        <pc:spChg chg="del">
          <ac:chgData name="Nicola Heppenstall" userId="70476e4f-eee3-4f1c-9a5a-43170b2cecea" providerId="ADAL" clId="{EB8BDFF4-79C7-49E8-A378-5CB0D278695B}" dt="2021-01-18T13:04:45.826" v="64" actId="478"/>
          <ac:spMkLst>
            <pc:docMk/>
            <pc:sldMk cId="2716534513" sldId="261"/>
            <ac:spMk id="3" creationId="{871EDB87-692A-42A2-B75F-C1076D56D666}"/>
          </ac:spMkLst>
        </pc:spChg>
        <pc:spChg chg="add mod">
          <ac:chgData name="Nicola Heppenstall" userId="70476e4f-eee3-4f1c-9a5a-43170b2cecea" providerId="ADAL" clId="{EB8BDFF4-79C7-49E8-A378-5CB0D278695B}" dt="2021-01-18T13:06:43.092" v="196" actId="1037"/>
          <ac:spMkLst>
            <pc:docMk/>
            <pc:sldMk cId="2716534513" sldId="261"/>
            <ac:spMk id="5" creationId="{5236B7F7-9506-4B1B-8045-8E51E69DE184}"/>
          </ac:spMkLst>
        </pc:spChg>
        <pc:picChg chg="add mod">
          <ac:chgData name="Nicola Heppenstall" userId="70476e4f-eee3-4f1c-9a5a-43170b2cecea" providerId="ADAL" clId="{EB8BDFF4-79C7-49E8-A378-5CB0D278695B}" dt="2021-01-18T13:05:07.185" v="70" actId="1076"/>
          <ac:picMkLst>
            <pc:docMk/>
            <pc:sldMk cId="2716534513" sldId="261"/>
            <ac:picMk id="4" creationId="{99CBB35C-9927-404A-A8CE-7B6AF6450D6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8264-CCB5-44BE-81BB-19D984D9563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72F-8B58-47D3-85D3-A83975BBA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54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8264-CCB5-44BE-81BB-19D984D9563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72F-8B58-47D3-85D3-A83975BBA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47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8264-CCB5-44BE-81BB-19D984D9563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72F-8B58-47D3-85D3-A83975BBA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4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8264-CCB5-44BE-81BB-19D984D9563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72F-8B58-47D3-85D3-A83975BBA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8264-CCB5-44BE-81BB-19D984D9563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72F-8B58-47D3-85D3-A83975BBA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3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8264-CCB5-44BE-81BB-19D984D9563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72F-8B58-47D3-85D3-A83975BBA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1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8264-CCB5-44BE-81BB-19D984D9563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72F-8B58-47D3-85D3-A83975BBA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8264-CCB5-44BE-81BB-19D984D9563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72F-8B58-47D3-85D3-A83975BBA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54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8264-CCB5-44BE-81BB-19D984D9563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72F-8B58-47D3-85D3-A83975BBA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9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8264-CCB5-44BE-81BB-19D984D9563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72F-8B58-47D3-85D3-A83975BBA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4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78264-CCB5-44BE-81BB-19D984D9563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672F-8B58-47D3-85D3-A83975BBA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67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78264-CCB5-44BE-81BB-19D984D9563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F672F-8B58-47D3-85D3-A83975BBA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855" y="1120676"/>
            <a:ext cx="69332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Carlisle </a:t>
            </a:r>
          </a:p>
          <a:p>
            <a:pPr algn="ctr"/>
            <a:r>
              <a:rPr lang="en-GB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Stages </a:t>
            </a:r>
          </a:p>
          <a:p>
            <a:pPr algn="ctr"/>
            <a:r>
              <a:rPr lang="en-GB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Rally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3BFA697-F025-44A8-9EA6-9B0A40667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02" y="1657962"/>
            <a:ext cx="5965160" cy="35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9CBB35C-9927-404A-A8CE-7B6AF6450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16" y="725862"/>
            <a:ext cx="9104632" cy="5406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36B7F7-9506-4B1B-8045-8E51E69DE184}"/>
              </a:ext>
            </a:extLst>
          </p:cNvPr>
          <p:cNvSpPr txBox="1"/>
          <p:nvPr/>
        </p:nvSpPr>
        <p:spPr>
          <a:xfrm>
            <a:off x="1481860" y="1423126"/>
            <a:ext cx="39553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Carlisle </a:t>
            </a:r>
          </a:p>
          <a:p>
            <a:pPr algn="ctr"/>
            <a:r>
              <a:rPr lang="en-GB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Stages</a:t>
            </a:r>
          </a:p>
          <a:p>
            <a:pPr algn="ctr"/>
            <a:r>
              <a:rPr lang="en-GB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Rally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3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555" y="135507"/>
            <a:ext cx="11040263" cy="6555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953F88-DF6A-4EB5-AEA5-F4536A1AD06D}"/>
              </a:ext>
            </a:extLst>
          </p:cNvPr>
          <p:cNvSpPr txBox="1"/>
          <p:nvPr/>
        </p:nvSpPr>
        <p:spPr>
          <a:xfrm>
            <a:off x="6881822" y="0"/>
            <a:ext cx="4484383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Carlisle </a:t>
            </a:r>
          </a:p>
          <a:p>
            <a:pPr algn="ctr"/>
            <a:r>
              <a:rPr lang="en-GB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Stages </a:t>
            </a:r>
          </a:p>
          <a:p>
            <a:pPr algn="ctr"/>
            <a:r>
              <a:rPr lang="en-GB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Rally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708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</dc:creator>
  <cp:lastModifiedBy>Nicola Heppenstall</cp:lastModifiedBy>
  <cp:revision>16</cp:revision>
  <dcterms:created xsi:type="dcterms:W3CDTF">2017-01-18T19:56:49Z</dcterms:created>
  <dcterms:modified xsi:type="dcterms:W3CDTF">2021-01-18T13:08:22Z</dcterms:modified>
</cp:coreProperties>
</file>